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1" r:id="rId4"/>
    <p:sldId id="257" r:id="rId5"/>
    <p:sldId id="266" r:id="rId6"/>
    <p:sldId id="267" r:id="rId7"/>
    <p:sldId id="258" r:id="rId8"/>
    <p:sldId id="264" r:id="rId9"/>
    <p:sldId id="265" r:id="rId10"/>
    <p:sldId id="260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1901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41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021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1582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312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2323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13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359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7683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28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835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201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723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7758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69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672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365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DC57612-8E13-48CE-A1E9-D1B89E98CC3D}" type="datetimeFigureOut">
              <a:rPr lang="en-US" smtClean="0"/>
              <a:t>12/17/2020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4FFEF1C-E67D-43F6-86A0-21F12BDC7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3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E20F8-2C87-4538-B45D-68265BD5F4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Recunoasterea</a:t>
            </a:r>
            <a:r>
              <a:rPr lang="en-US" dirty="0"/>
              <a:t> </a:t>
            </a:r>
            <a:r>
              <a:rPr lang="en-US" dirty="0" err="1"/>
              <a:t>scrisului</a:t>
            </a:r>
            <a:r>
              <a:rPr lang="en-US" dirty="0"/>
              <a:t> de mana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18E548-3F3D-4282-B6B3-B1A7E3E8F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Robert Mihai </a:t>
            </a:r>
            <a:r>
              <a:rPr lang="en-US" dirty="0" err="1"/>
              <a:t>Pandele</a:t>
            </a:r>
            <a:endParaRPr lang="en-US" dirty="0"/>
          </a:p>
          <a:p>
            <a:r>
              <a:rPr lang="en-US" dirty="0" err="1"/>
              <a:t>Voicu</a:t>
            </a:r>
            <a:r>
              <a:rPr lang="en-US" dirty="0"/>
              <a:t>-Florin MANOLACHE</a:t>
            </a:r>
          </a:p>
        </p:txBody>
      </p:sp>
    </p:spTree>
    <p:extLst>
      <p:ext uri="{BB962C8B-B14F-4D97-AF65-F5344CB8AC3E}">
        <p14:creationId xmlns:p14="http://schemas.microsoft.com/office/powerpoint/2010/main" val="1536572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4296B-FE08-4BEE-AD57-5599EB869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Concluzii</a:t>
            </a:r>
            <a:r>
              <a:rPr lang="en-US" dirty="0"/>
              <a:t> </a:t>
            </a:r>
            <a:r>
              <a:rPr lang="en-US" dirty="0" err="1"/>
              <a:t>preliminare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C2E3E-031A-408E-974B-F8EEE6ED2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complexa</a:t>
            </a:r>
            <a:r>
              <a:rPr lang="en-US" dirty="0"/>
              <a:t> </a:t>
            </a:r>
            <a:r>
              <a:rPr lang="en-US" dirty="0" err="1"/>
              <a:t>decat</a:t>
            </a:r>
            <a:r>
              <a:rPr lang="en-US" dirty="0"/>
              <a:t> </a:t>
            </a:r>
            <a:r>
              <a:rPr lang="en-US" dirty="0" err="1"/>
              <a:t>asteptat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O </a:t>
            </a:r>
            <a:r>
              <a:rPr lang="en-US" dirty="0" err="1"/>
              <a:t>zonă</a:t>
            </a:r>
            <a:r>
              <a:rPr lang="en-US" dirty="0"/>
              <a:t> </a:t>
            </a:r>
            <a:r>
              <a:rPr lang="en-US" dirty="0" err="1"/>
              <a:t>deschisă</a:t>
            </a:r>
            <a:r>
              <a:rPr lang="en-US" dirty="0"/>
              <a:t> .</a:t>
            </a:r>
          </a:p>
          <a:p>
            <a:pPr marL="0" indent="0">
              <a:buNone/>
            </a:pPr>
            <a:r>
              <a:rPr lang="en-US" dirty="0"/>
              <a:t>LSTM ?</a:t>
            </a:r>
          </a:p>
        </p:txBody>
      </p:sp>
    </p:spTree>
    <p:extLst>
      <p:ext uri="{BB962C8B-B14F-4D97-AF65-F5344CB8AC3E}">
        <p14:creationId xmlns:p14="http://schemas.microsoft.com/office/powerpoint/2010/main" val="16567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C7E6B-7A7E-4B9D-A9C0-86C4AA405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Sfarsit</a:t>
            </a:r>
            <a:r>
              <a:rPr lang="en-US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494DF-347B-49BD-B2A9-5C6E8C50BB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Multumim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atentie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3624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146FD-866A-408F-B1E4-ACB273299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Recapitulare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C829A-F707-45D3-AC75-C3157DCA3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Am </a:t>
            </a:r>
            <a:r>
              <a:rPr lang="en-US" dirty="0" err="1"/>
              <a:t>antrenat</a:t>
            </a:r>
            <a:r>
              <a:rPr lang="en-US" dirty="0"/>
              <a:t> un model de </a:t>
            </a:r>
            <a:r>
              <a:rPr lang="en-US" dirty="0" err="1"/>
              <a:t>recunoastere</a:t>
            </a:r>
            <a:r>
              <a:rPr lang="en-US" dirty="0"/>
              <a:t> a </a:t>
            </a:r>
            <a:r>
              <a:rPr lang="en-US" dirty="0" err="1"/>
              <a:t>scrisului</a:t>
            </a:r>
            <a:r>
              <a:rPr lang="en-US" dirty="0"/>
              <a:t> de mana </a:t>
            </a:r>
            <a:r>
              <a:rPr lang="en-US" dirty="0" err="1"/>
              <a:t>bazat</a:t>
            </a:r>
            <a:r>
              <a:rPr lang="en-US" dirty="0"/>
              <a:t> pe:</a:t>
            </a:r>
          </a:p>
          <a:p>
            <a:pPr lvl="1">
              <a:buFontTx/>
              <a:buChar char="-"/>
            </a:pPr>
            <a:r>
              <a:rPr lang="en-US" dirty="0"/>
              <a:t>MNIST 0-9 </a:t>
            </a:r>
          </a:p>
          <a:p>
            <a:pPr lvl="1">
              <a:buFontTx/>
              <a:buChar char="-"/>
            </a:pPr>
            <a:r>
              <a:rPr lang="en-US" dirty="0"/>
              <a:t>Kaggle A-Z </a:t>
            </a:r>
          </a:p>
          <a:p>
            <a:pPr marL="457200" lvl="1" indent="0">
              <a:buNone/>
            </a:pPr>
            <a:r>
              <a:rPr lang="en-US" dirty="0" err="1"/>
              <a:t>Folosind</a:t>
            </a:r>
            <a:r>
              <a:rPr lang="en-US" dirty="0"/>
              <a:t>:</a:t>
            </a:r>
          </a:p>
          <a:p>
            <a:pPr lvl="1">
              <a:buFontTx/>
              <a:buChar char="-"/>
            </a:pPr>
            <a:r>
              <a:rPr lang="ro-RO" dirty="0" err="1"/>
              <a:t>Keras</a:t>
            </a:r>
            <a:endParaRPr lang="ro-RO" dirty="0"/>
          </a:p>
          <a:p>
            <a:pPr lvl="1">
              <a:buFontTx/>
              <a:buChar char="-"/>
            </a:pPr>
            <a:r>
              <a:rPr lang="ro-RO" dirty="0" err="1"/>
              <a:t>Tensorflow</a:t>
            </a:r>
            <a:endParaRPr lang="ro-RO" dirty="0"/>
          </a:p>
          <a:p>
            <a:pPr lvl="1">
              <a:buFontTx/>
              <a:buChar char="-"/>
            </a:pPr>
            <a:r>
              <a:rPr lang="ro-RO" dirty="0"/>
              <a:t>Deep </a:t>
            </a:r>
            <a:r>
              <a:rPr lang="ro-RO" dirty="0" err="1"/>
              <a:t>Learning</a:t>
            </a:r>
            <a:endParaRPr lang="ro-RO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42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FFDE5-CBAD-47FF-8C05-0FA1FC322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 s-a </a:t>
            </a:r>
            <a:r>
              <a:rPr lang="en-US" dirty="0" err="1"/>
              <a:t>adaugat</a:t>
            </a:r>
            <a:r>
              <a:rPr lang="en-US" dirty="0"/>
              <a:t> de data </a:t>
            </a:r>
            <a:r>
              <a:rPr lang="en-US" dirty="0" err="1"/>
              <a:t>trecuta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86D97-8F42-4362-836D-093F0AC9C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/>
              <a:t>Am </a:t>
            </a:r>
            <a:r>
              <a:rPr lang="en-US" dirty="0" err="1"/>
              <a:t>folosit</a:t>
            </a:r>
            <a:r>
              <a:rPr lang="en-US" dirty="0"/>
              <a:t> </a:t>
            </a:r>
            <a:r>
              <a:rPr lang="en-US" dirty="0" err="1"/>
              <a:t>modelul</a:t>
            </a:r>
            <a:r>
              <a:rPr lang="en-US" dirty="0"/>
              <a:t> anterior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recunoaste</a:t>
            </a:r>
            <a:r>
              <a:rPr lang="en-US" dirty="0"/>
              <a:t> </a:t>
            </a:r>
            <a:r>
              <a:rPr lang="en-US" dirty="0" err="1"/>
              <a:t>propriile</a:t>
            </a:r>
            <a:r>
              <a:rPr lang="en-US" dirty="0"/>
              <a:t> </a:t>
            </a:r>
            <a:r>
              <a:rPr lang="en-US" dirty="0" err="1"/>
              <a:t>noastre</a:t>
            </a:r>
            <a:r>
              <a:rPr lang="en-US" dirty="0"/>
              <a:t> </a:t>
            </a:r>
            <a:r>
              <a:rPr lang="en-US" dirty="0" err="1"/>
              <a:t>imagini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699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81A3A-0431-416B-96C8-EA6BC66FF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preliminara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functionalitatile</a:t>
            </a:r>
            <a:r>
              <a:rPr lang="en-US" dirty="0"/>
              <a:t> </a:t>
            </a:r>
            <a:r>
              <a:rPr lang="en-US" dirty="0" err="1"/>
              <a:t>aplicatiei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55B37BA-6A8B-495A-8713-4F8293096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/>
              <a:t>Un modul pentru funcții I / O </a:t>
            </a:r>
          </a:p>
          <a:p>
            <a:r>
              <a:rPr lang="fr-FR" dirty="0"/>
              <a:t>Un </a:t>
            </a:r>
            <a:r>
              <a:rPr lang="fr-FR" dirty="0" err="1"/>
              <a:t>fișier</a:t>
            </a:r>
            <a:r>
              <a:rPr lang="fr-FR" dirty="0"/>
              <a:t> CSV care </a:t>
            </a:r>
            <a:r>
              <a:rPr lang="fr-FR" dirty="0" err="1"/>
              <a:t>conține</a:t>
            </a:r>
            <a:r>
              <a:rPr lang="fr-FR" dirty="0"/>
              <a:t> </a:t>
            </a:r>
            <a:r>
              <a:rPr lang="fr-FR" dirty="0" err="1"/>
              <a:t>setul</a:t>
            </a:r>
            <a:r>
              <a:rPr lang="fr-FR" dirty="0"/>
              <a:t> de date </a:t>
            </a:r>
            <a:r>
              <a:rPr lang="fr-FR" dirty="0" err="1"/>
              <a:t>Kaggle</a:t>
            </a:r>
            <a:r>
              <a:rPr lang="fr-FR" dirty="0"/>
              <a:t> A-Z</a:t>
            </a:r>
          </a:p>
          <a:p>
            <a:r>
              <a:rPr lang="en-US" dirty="0" err="1"/>
              <a:t>Modelul</a:t>
            </a:r>
            <a:r>
              <a:rPr lang="en-US" dirty="0"/>
              <a:t> </a:t>
            </a:r>
            <a:r>
              <a:rPr lang="en-US" dirty="0" err="1"/>
              <a:t>antrenat</a:t>
            </a:r>
            <a:r>
              <a:rPr lang="en-US" dirty="0"/>
              <a:t> de </a:t>
            </a:r>
            <a:r>
              <a:rPr lang="en-US" dirty="0" err="1"/>
              <a:t>recunoastere</a:t>
            </a:r>
            <a:endParaRPr lang="en-US" dirty="0"/>
          </a:p>
          <a:p>
            <a:r>
              <a:rPr lang="it-IT" dirty="0"/>
              <a:t>Un graf in care afisam rezultatele cele mai recente</a:t>
            </a:r>
          </a:p>
          <a:p>
            <a:r>
              <a:rPr lang="it-IT" dirty="0"/>
              <a:t>Aplicatia principala</a:t>
            </a:r>
          </a:p>
          <a:p>
            <a:r>
              <a:rPr lang="it-IT" dirty="0"/>
              <a:t>Pachet: Imultis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0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F8F15-02AF-404D-8023-685AA3733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preliminara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functionalitatile</a:t>
            </a:r>
            <a:r>
              <a:rPr lang="en-US" dirty="0"/>
              <a:t> </a:t>
            </a:r>
            <a:r>
              <a:rPr lang="en-US" dirty="0" err="1"/>
              <a:t>aplicatiei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8B20E-AA70-4CA9-8B45-0C66B137E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err="1"/>
              <a:t>Convertim</a:t>
            </a:r>
            <a:r>
              <a:rPr lang="en-US" dirty="0"/>
              <a:t> la grayscale</a:t>
            </a:r>
          </a:p>
          <a:p>
            <a:r>
              <a:rPr lang="en-US" dirty="0"/>
              <a:t>Gaussian blur</a:t>
            </a:r>
          </a:p>
          <a:p>
            <a:r>
              <a:rPr lang="en-US" dirty="0" err="1"/>
              <a:t>Detectare</a:t>
            </a:r>
            <a:r>
              <a:rPr lang="en-US" dirty="0"/>
              <a:t> </a:t>
            </a:r>
            <a:r>
              <a:rPr lang="en-US" dirty="0" err="1"/>
              <a:t>margini</a:t>
            </a:r>
            <a:r>
              <a:rPr lang="en-US" dirty="0"/>
              <a:t> imagine</a:t>
            </a:r>
          </a:p>
          <a:p>
            <a:r>
              <a:rPr lang="en-US" dirty="0" err="1"/>
              <a:t>Localizare</a:t>
            </a:r>
            <a:r>
              <a:rPr lang="en-US" dirty="0"/>
              <a:t> </a:t>
            </a:r>
            <a:r>
              <a:rPr lang="en-US" dirty="0" err="1"/>
              <a:t>contur</a:t>
            </a:r>
            <a:r>
              <a:rPr lang="en-US" dirty="0"/>
              <a:t> </a:t>
            </a:r>
            <a:r>
              <a:rPr lang="en-US" dirty="0" err="1"/>
              <a:t>caractere</a:t>
            </a:r>
            <a:endParaRPr lang="en-US" dirty="0"/>
          </a:p>
          <a:p>
            <a:r>
              <a:rPr lang="en-US" dirty="0" err="1"/>
              <a:t>Initializare</a:t>
            </a:r>
            <a:r>
              <a:rPr lang="en-US" dirty="0"/>
              <a:t> </a:t>
            </a:r>
            <a:r>
              <a:rPr lang="en-US" dirty="0" err="1"/>
              <a:t>lista</a:t>
            </a:r>
            <a:r>
              <a:rPr lang="en-US" dirty="0"/>
              <a:t> </a:t>
            </a:r>
            <a:r>
              <a:rPr lang="en-US" dirty="0" err="1"/>
              <a:t>caractere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4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CE003-921B-4CD8-B471-77822581D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preliminara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functionalitatile</a:t>
            </a:r>
            <a:r>
              <a:rPr lang="en-US" dirty="0"/>
              <a:t> </a:t>
            </a:r>
            <a:r>
              <a:rPr lang="en-US" dirty="0" err="1"/>
              <a:t>aplicatiei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F64D4-B4C5-47CF-92A5-3BC47EDE9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457200" indent="-457200">
              <a:buFont typeface="+mj-lt"/>
              <a:buAutoNum type="arabicPeriod"/>
            </a:pPr>
            <a:r>
              <a:rPr lang="en-US" dirty="0" err="1"/>
              <a:t>Selectare</a:t>
            </a:r>
            <a:r>
              <a:rPr lang="en-US" dirty="0"/>
              <a:t> </a:t>
            </a:r>
            <a:r>
              <a:rPr lang="en-US" dirty="0" err="1"/>
              <a:t>contururi</a:t>
            </a:r>
            <a:r>
              <a:rPr lang="en-US" dirty="0"/>
              <a:t> cu </a:t>
            </a:r>
            <a:r>
              <a:rPr lang="en-US" dirty="0" err="1"/>
              <a:t>dimensiuni</a:t>
            </a:r>
            <a:r>
              <a:rPr lang="en-US" dirty="0"/>
              <a:t> </a:t>
            </a:r>
            <a:r>
              <a:rPr lang="en-US" dirty="0" err="1"/>
              <a:t>rezonabile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Curatarea</a:t>
            </a:r>
            <a:r>
              <a:rPr lang="en-US" dirty="0"/>
              <a:t> </a:t>
            </a:r>
            <a:r>
              <a:rPr lang="en-US" dirty="0" err="1"/>
              <a:t>imaginii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Redimensionarea</a:t>
            </a:r>
            <a:r>
              <a:rPr lang="en-US" dirty="0"/>
              <a:t> </a:t>
            </a:r>
            <a:r>
              <a:rPr lang="en-US" dirty="0" err="1"/>
              <a:t>caracterelor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Scalarea</a:t>
            </a:r>
            <a:r>
              <a:rPr lang="en-US" dirty="0"/>
              <a:t> </a:t>
            </a:r>
            <a:r>
              <a:rPr lang="en-US" dirty="0" err="1"/>
              <a:t>pixelilor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988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C1B9-9B7B-4389-9EFA-9A7C061A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Teste preliminare</a:t>
            </a:r>
            <a:endParaRPr lang="en-US" dirty="0"/>
          </a:p>
        </p:txBody>
      </p:sp>
      <p:pic>
        <p:nvPicPr>
          <p:cNvPr id="4" name="Content Placeholder 3" descr="Text, letter, whiteboard&#10;&#10;Description automatically generated">
            <a:extLst>
              <a:ext uri="{FF2B5EF4-FFF2-40B4-BE49-F238E27FC236}">
                <a16:creationId xmlns:a16="http://schemas.microsoft.com/office/drawing/2014/main" id="{A45285BE-997F-4983-9544-7BCDDADEA8E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545" y="2560638"/>
            <a:ext cx="4088110" cy="3309937"/>
          </a:xfrm>
          <a:prstGeom prst="rect">
            <a:avLst/>
          </a:prstGeom>
        </p:spPr>
      </p:pic>
      <p:pic>
        <p:nvPicPr>
          <p:cNvPr id="10" name="Content Placeholder 9" descr="Text, letter, whiteboard&#10;&#10;Description automatically generated">
            <a:extLst>
              <a:ext uri="{FF2B5EF4-FFF2-40B4-BE49-F238E27FC236}">
                <a16:creationId xmlns:a16="http://schemas.microsoft.com/office/drawing/2014/main" id="{886AECA8-8E0A-430E-B2AC-ECFB4580A5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492" y="2560638"/>
            <a:ext cx="4608516" cy="330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53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700ED-59EE-43B5-BAEF-6C3177900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Teste preliminare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8F2DE-8EEB-496C-B2B3-FBD48E35C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poza</a:t>
            </a:r>
            <a:r>
              <a:rPr lang="en-US" dirty="0"/>
              <a:t> cu “Hello world” </a:t>
            </a:r>
            <a:r>
              <a:rPr lang="en-US" dirty="0" err="1"/>
              <a:t>modelul</a:t>
            </a:r>
            <a:r>
              <a:rPr lang="en-US" dirty="0"/>
              <a:t> </a:t>
            </a:r>
            <a:r>
              <a:rPr lang="en-US" dirty="0" err="1"/>
              <a:t>nostru</a:t>
            </a:r>
            <a:r>
              <a:rPr lang="en-US" dirty="0"/>
              <a:t> de </a:t>
            </a:r>
            <a:r>
              <a:rPr lang="en-US" dirty="0" err="1"/>
              <a:t>recunoaștere</a:t>
            </a:r>
            <a:r>
              <a:rPr lang="en-US" dirty="0"/>
              <a:t> a </a:t>
            </a:r>
            <a:r>
              <a:rPr lang="en-US" dirty="0" err="1"/>
              <a:t>scrierii</a:t>
            </a:r>
            <a:r>
              <a:rPr lang="en-US" dirty="0"/>
              <a:t> de </a:t>
            </a:r>
            <a:r>
              <a:rPr lang="en-US" dirty="0" err="1"/>
              <a:t>mână</a:t>
            </a:r>
            <a:r>
              <a:rPr lang="en-US" dirty="0"/>
              <a:t> a </a:t>
            </a:r>
            <a:r>
              <a:rPr lang="en-US" dirty="0" err="1"/>
              <a:t>funcționat</a:t>
            </a:r>
            <a:r>
              <a:rPr lang="en-US" dirty="0"/>
              <a:t> bine </a:t>
            </a:r>
            <a:r>
              <a:rPr lang="en-US" dirty="0" err="1"/>
              <a:t>aici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a </a:t>
            </a:r>
            <a:r>
              <a:rPr lang="en-US" dirty="0" err="1"/>
              <a:t>făcut</a:t>
            </a:r>
            <a:r>
              <a:rPr lang="en-US" dirty="0"/>
              <a:t> </a:t>
            </a:r>
            <a:r>
              <a:rPr lang="en-US" dirty="0" err="1"/>
              <a:t>două</a:t>
            </a:r>
            <a:r>
              <a:rPr lang="en-US" dirty="0"/>
              <a:t> </a:t>
            </a:r>
            <a:r>
              <a:rPr lang="en-US" dirty="0" err="1"/>
              <a:t>greșeli</a:t>
            </a:r>
            <a:r>
              <a:rPr lang="en-US" dirty="0"/>
              <a:t>. </a:t>
            </a:r>
          </a:p>
          <a:p>
            <a:r>
              <a:rPr lang="en-US" dirty="0"/>
              <a:t>La a </a:t>
            </a:r>
            <a:r>
              <a:rPr lang="en-US" dirty="0" err="1"/>
              <a:t>doua</a:t>
            </a:r>
            <a:r>
              <a:rPr lang="en-US" dirty="0"/>
              <a:t> imagine </a:t>
            </a:r>
            <a:r>
              <a:rPr lang="en-US" dirty="0" err="1"/>
              <a:t>avem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o </a:t>
            </a:r>
            <a:r>
              <a:rPr lang="en-US" dirty="0" err="1"/>
              <a:t>singură</a:t>
            </a:r>
            <a:r>
              <a:rPr lang="en-US" dirty="0"/>
              <a:t> </a:t>
            </a:r>
            <a:r>
              <a:rPr lang="en-US" dirty="0" err="1"/>
              <a:t>cifră</a:t>
            </a:r>
            <a:r>
              <a:rPr lang="en-US" dirty="0"/>
              <a:t> </a:t>
            </a:r>
            <a:r>
              <a:rPr lang="en-US" dirty="0" err="1"/>
              <a:t>greșită</a:t>
            </a:r>
            <a:r>
              <a:rPr lang="en-US" dirty="0"/>
              <a:t> (1 </a:t>
            </a:r>
            <a:r>
              <a:rPr lang="en-US" dirty="0" err="1"/>
              <a:t>confundat</a:t>
            </a:r>
            <a:r>
              <a:rPr lang="en-US" dirty="0"/>
              <a:t> cu 7)</a:t>
            </a:r>
          </a:p>
          <a:p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modelul</a:t>
            </a:r>
            <a:r>
              <a:rPr lang="en-US" dirty="0"/>
              <a:t> </a:t>
            </a:r>
            <a:r>
              <a:rPr lang="en-US" dirty="0" err="1"/>
              <a:t>nostru</a:t>
            </a:r>
            <a:r>
              <a:rPr lang="en-US" dirty="0"/>
              <a:t> de </a:t>
            </a:r>
            <a:r>
              <a:rPr lang="en-US" dirty="0" err="1"/>
              <a:t>recunoaștere</a:t>
            </a:r>
            <a:r>
              <a:rPr lang="en-US" dirty="0"/>
              <a:t> a </a:t>
            </a:r>
            <a:r>
              <a:rPr lang="en-US" dirty="0" err="1"/>
              <a:t>scrisului</a:t>
            </a:r>
            <a:r>
              <a:rPr lang="en-US" dirty="0"/>
              <a:t> de </a:t>
            </a:r>
            <a:r>
              <a:rPr lang="en-US" dirty="0" err="1"/>
              <a:t>mână</a:t>
            </a:r>
            <a:r>
              <a:rPr lang="en-US" dirty="0"/>
              <a:t> a </a:t>
            </a:r>
            <a:r>
              <a:rPr lang="en-US" dirty="0" err="1"/>
              <a:t>obținut</a:t>
            </a:r>
            <a:r>
              <a:rPr lang="en-US" dirty="0"/>
              <a:t> o </a:t>
            </a:r>
            <a:r>
              <a:rPr lang="en-US" dirty="0" err="1"/>
              <a:t>precizie</a:t>
            </a:r>
            <a:r>
              <a:rPr lang="en-US" dirty="0"/>
              <a:t> de 96-97% pe </a:t>
            </a:r>
            <a:r>
              <a:rPr lang="en-US" dirty="0" err="1"/>
              <a:t>setul</a:t>
            </a:r>
            <a:r>
              <a:rPr lang="en-US" dirty="0"/>
              <a:t> </a:t>
            </a:r>
            <a:r>
              <a:rPr lang="en-US" dirty="0" err="1"/>
              <a:t>nostru</a:t>
            </a:r>
            <a:r>
              <a:rPr lang="en-US" dirty="0"/>
              <a:t> de </a:t>
            </a:r>
            <a:r>
              <a:rPr lang="en-US" dirty="0" err="1"/>
              <a:t>testare</a:t>
            </a:r>
            <a:r>
              <a:rPr lang="en-US" dirty="0"/>
              <a:t>, </a:t>
            </a:r>
            <a:r>
              <a:rPr lang="en-US" dirty="0" err="1"/>
              <a:t>precizia</a:t>
            </a:r>
            <a:r>
              <a:rPr lang="en-US" dirty="0"/>
              <a:t> </a:t>
            </a:r>
            <a:r>
              <a:rPr lang="en-US" dirty="0" err="1"/>
              <a:t>noastră</a:t>
            </a:r>
            <a:r>
              <a:rPr lang="en-US" dirty="0"/>
              <a:t> de </a:t>
            </a:r>
            <a:r>
              <a:rPr lang="en-US" dirty="0" err="1"/>
              <a:t>recunoaștere</a:t>
            </a:r>
            <a:r>
              <a:rPr lang="en-US" dirty="0"/>
              <a:t> a </a:t>
            </a:r>
            <a:r>
              <a:rPr lang="en-US" dirty="0" err="1"/>
              <a:t>scrisului</a:t>
            </a:r>
            <a:r>
              <a:rPr lang="en-US" dirty="0"/>
              <a:t> de </a:t>
            </a:r>
            <a:r>
              <a:rPr lang="en-US" dirty="0" err="1"/>
              <a:t>mână</a:t>
            </a:r>
            <a:r>
              <a:rPr lang="en-US" dirty="0"/>
              <a:t> pe </a:t>
            </a:r>
            <a:r>
              <a:rPr lang="en-US" dirty="0" err="1"/>
              <a:t>propriile</a:t>
            </a:r>
            <a:r>
              <a:rPr lang="en-US" dirty="0"/>
              <a:t> </a:t>
            </a:r>
            <a:r>
              <a:rPr lang="en-US" dirty="0" err="1"/>
              <a:t>noastre</a:t>
            </a:r>
            <a:r>
              <a:rPr lang="en-US" dirty="0"/>
              <a:t> </a:t>
            </a:r>
            <a:r>
              <a:rPr lang="en-US" dirty="0" err="1"/>
              <a:t>imagini</a:t>
            </a:r>
            <a:r>
              <a:rPr lang="en-US" dirty="0"/>
              <a:t> </a:t>
            </a:r>
            <a:r>
              <a:rPr lang="en-US" dirty="0" err="1"/>
              <a:t>personalizate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puțin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mică</a:t>
            </a:r>
            <a:r>
              <a:rPr lang="en-US" dirty="0"/>
              <a:t> </a:t>
            </a:r>
            <a:r>
              <a:rPr lang="en-US" dirty="0" err="1"/>
              <a:t>decât</a:t>
            </a:r>
            <a:r>
              <a:rPr lang="en-US" dirty="0"/>
              <a:t> </a:t>
            </a:r>
            <a:r>
              <a:rPr lang="en-US" dirty="0" err="1"/>
              <a:t>aceasta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68429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E129C-D37F-47EA-936E-7ED929248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Teste </a:t>
            </a:r>
            <a:r>
              <a:rPr lang="en-US" dirty="0" err="1"/>
              <a:t>preliminare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5CCED5-C943-4025-B44B-1EAC82C337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52" y="2557463"/>
            <a:ext cx="9016896" cy="3317875"/>
          </a:xfrm>
        </p:spPr>
      </p:pic>
    </p:spTree>
    <p:extLst>
      <p:ext uri="{BB962C8B-B14F-4D97-AF65-F5344CB8AC3E}">
        <p14:creationId xmlns:p14="http://schemas.microsoft.com/office/powerpoint/2010/main" val="33704545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272</TotalTime>
  <Words>238</Words>
  <Application>Microsoft Office PowerPoint</Application>
  <PresentationFormat>Widescreen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Garamond</vt:lpstr>
      <vt:lpstr>Organic</vt:lpstr>
      <vt:lpstr>Recunoasterea scrisului de mana</vt:lpstr>
      <vt:lpstr>Recapitulare</vt:lpstr>
      <vt:lpstr>Ce s-a adaugat de data trecuta</vt:lpstr>
      <vt:lpstr>Arhitectura preliminara si functionalitatile aplicatiei</vt:lpstr>
      <vt:lpstr>Arhitectura preliminara si functionalitatile aplicatiei</vt:lpstr>
      <vt:lpstr>Arhitectura preliminara si functionalitatile aplicatiei</vt:lpstr>
      <vt:lpstr>Teste preliminare</vt:lpstr>
      <vt:lpstr>Teste preliminare</vt:lpstr>
      <vt:lpstr>Teste preliminare</vt:lpstr>
      <vt:lpstr>Concluzii preliminare</vt:lpstr>
      <vt:lpstr>Sfarsit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Recunoasterea scrisului de mana</dc:title>
  <dc:creator>Manolache Florin</dc:creator>
  <cp:lastModifiedBy>Manolache Florin</cp:lastModifiedBy>
  <cp:revision>29</cp:revision>
  <dcterms:created xsi:type="dcterms:W3CDTF">2020-12-16T20:40:49Z</dcterms:created>
  <dcterms:modified xsi:type="dcterms:W3CDTF">2020-12-17T12:05:32Z</dcterms:modified>
</cp:coreProperties>
</file>

<file path=docProps/thumbnail.jpeg>
</file>